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8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8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39" r:id="rId155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55" Type="http://schemas.openxmlformats.org/officeDocument/2006/relationships/slide" Target="slides/slide84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g33c5e4031bd_0_38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0" name="Google Shape;4450;g33c5e4031bd_0_38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1" name="Google Shape;4451;g33c5e4031bd_0_38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9.xml"/><Relationship Id="rId2" Type="http://schemas.openxmlformats.org/officeDocument/2006/relationships/notesSlide" Target="../notesSlides/notesSlide84.xml"/></Relationships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p652"/>
          <p:cNvSpPr txBox="1"/>
          <p:nvPr/>
        </p:nvSpPr>
        <p:spPr>
          <a:xfrm>
            <a:off x="0" y="0"/>
            <a:ext cx="90678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0000F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Ejercicio 5.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En un centro escolar los alumnos pueden optar por cursar como lengua extranjera inglés o francés. En un determinado curso, el 90% de los alumnos estudia inglés y el resto francés. El 30% de los que estudian inglés son chicos y de los que estudian francés son chicos el 40%. El elegido un alumno al azar, ¿cuál es la probabilidad de que sea chica?</a:t>
            </a:r>
            <a:endParaRPr sz="1800"/>
          </a:p>
        </p:txBody>
      </p:sp>
      <p:sp>
        <p:nvSpPr>
          <p:cNvPr id="4454" name="Google Shape;4454;p652"/>
          <p:cNvSpPr txBox="1"/>
          <p:nvPr/>
        </p:nvSpPr>
        <p:spPr>
          <a:xfrm>
            <a:off x="128325" y="2050500"/>
            <a:ext cx="8864700" cy="29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101600" rtl="0" algn="just">
              <a:lnSpc>
                <a:spcPct val="134181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000F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Ejercicio 6.</a:t>
            </a:r>
            <a:endParaRPr sz="1500">
              <a:solidFill>
                <a:srgbClr val="0000FF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215900" marR="10160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zh-CN" sz="15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Disponemos de dos urnas: la urna A contiene 6 bolas rojas y 4 bolas blancas, la urna B contiene 4 bolas rojas y 8 bolas blancas. Se lanza un dado, si aparece un número menor que 3; nos vamos a la urna A; si el resultado es 3 ó más, nos vamos a la urna B. A continuación extraemos una bola. Se pide:</a:t>
            </a:r>
            <a:endParaRPr sz="15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60350" lvl="0" marL="342900" marR="10160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1500"/>
              <a:buFont typeface="Verdana"/>
              <a:buAutoNum type="alphaLcPeriod"/>
            </a:pPr>
            <a:r>
              <a:rPr lang="zh-CN" sz="15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 probabilidad de que la bola sea roja y de la urna B</a:t>
            </a:r>
            <a:endParaRPr sz="15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60350" lvl="0" marL="3429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Verdana"/>
              <a:buAutoNum type="alphaLcPeriod"/>
            </a:pPr>
            <a:r>
              <a:rPr lang="zh-CN" sz="15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 probabilidad de que la bola sea blanca dado que es de la urna A</a:t>
            </a:r>
            <a:endParaRPr sz="15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